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9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2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3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5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2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7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3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9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18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0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0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13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C19BA-651D-458A-BEFB-00BF427122E0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6E0B-7F58-47D3-ABFC-470E02E4F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81000"/>
            <a:ext cx="5936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Title_____________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447800"/>
            <a:ext cx="6324600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</a:t>
            </a:r>
            <a:r>
              <a:rPr lang="en-US" dirty="0" err="1" smtClean="0"/>
              <a:t>Cyberbullying</a:t>
            </a:r>
            <a:r>
              <a:rPr lang="en-US" dirty="0" smtClean="0"/>
              <a:t>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Examples of </a:t>
            </a:r>
            <a:r>
              <a:rPr lang="en-US" dirty="0" err="1" smtClean="0"/>
              <a:t>Cyberbullying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Tips to Prevent or Stop It:</a:t>
            </a:r>
          </a:p>
          <a:p>
            <a:endParaRPr lang="en-US" dirty="0"/>
          </a:p>
          <a:p>
            <a:r>
              <a:rPr lang="en-US" dirty="0" smtClean="0"/>
              <a:t>1.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3.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4.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5.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191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37066"/>
            <a:ext cx="563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 what kinds of pictures you want to look for that would help get your message across</a:t>
            </a:r>
          </a:p>
          <a:p>
            <a:endParaRPr lang="en-US" dirty="0"/>
          </a:p>
          <a:p>
            <a:r>
              <a:rPr lang="en-US" dirty="0" smtClean="0"/>
              <a:t>For example:   </a:t>
            </a:r>
          </a:p>
          <a:p>
            <a:r>
              <a:rPr lang="en-US" dirty="0" smtClean="0"/>
              <a:t>What kinds of pictures would show the right emotion</a:t>
            </a:r>
          </a:p>
          <a:p>
            <a:r>
              <a:rPr lang="en-US" dirty="0" smtClean="0"/>
              <a:t>What kinds of pictures might show </a:t>
            </a:r>
            <a:r>
              <a:rPr lang="en-US" dirty="0" err="1" smtClean="0"/>
              <a:t>cyberbullying</a:t>
            </a:r>
            <a:r>
              <a:rPr lang="en-US" dirty="0" smtClean="0"/>
              <a:t> happening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03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63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East Stroudsburg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DAWN M GIZIS</dc:creator>
  <cp:lastModifiedBy>DAWN M GIZIS</cp:lastModifiedBy>
  <cp:revision>1</cp:revision>
  <dcterms:created xsi:type="dcterms:W3CDTF">2011-05-04T14:20:13Z</dcterms:created>
  <dcterms:modified xsi:type="dcterms:W3CDTF">2011-05-04T14:25:10Z</dcterms:modified>
</cp:coreProperties>
</file>